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60"/>
  </p:normalViewPr>
  <p:slideViewPr>
    <p:cSldViewPr snapToGrid="0" snapToObjects="1">
      <p:cViewPr>
        <p:scale>
          <a:sx n="70" d="100"/>
          <a:sy n="70" d="100"/>
        </p:scale>
        <p:origin x="-1152" y="-192"/>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2013-03-05</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2013-03-05</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2013-03-05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2013-03-05</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2013-03-05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2013-03-05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2013-03-05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2013-03-05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2013-03-05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2013-03-05</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2013-03-05</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3.wmf"/><Relationship Id="rId3" Type="http://schemas.openxmlformats.org/officeDocument/2006/relationships/notesSlide" Target="../notesSlides/notesSlide8.xml"/><Relationship Id="rId7" Type="http://schemas.openxmlformats.org/officeDocument/2006/relationships/image" Target="../media/image40.wmf"/><Relationship Id="rId12"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2.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1.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0.bin"/><Relationship Id="rId1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6.bin"/><Relationship Id="rId14" Type="http://schemas.openxmlformats.org/officeDocument/2006/relationships/image" Target="../media/image6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6.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 Id="rId9"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58.bin"/><Relationship Id="rId14" Type="http://schemas.openxmlformats.org/officeDocument/2006/relationships/image" Target="../media/image4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smtClean="0">
                <a:solidFill>
                  <a:schemeClr val="tx1"/>
                </a:solidFill>
              </a:rPr>
              <a:t>Lecture 22</a:t>
            </a:r>
            <a:endParaRPr lang="sv-S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131957966"/>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52"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44"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45"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46"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47"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42"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43"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44"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45"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585"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586"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587"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588"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589"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31"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32"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33"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34"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35"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36"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37"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Lecture 22 </a:t>
            </a:r>
            <a:br>
              <a:rPr lang="sv-SE" dirty="0"/>
            </a:br>
            <a:r>
              <a:rPr lang="sv-SE" dirty="0"/>
              <a:t>Class Lecture </a:t>
            </a:r>
            <a:r>
              <a:rPr lang="sv-SE" dirty="0" smtClean="0"/>
              <a:t>18-Thursday 3/21/2013</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78"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79"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094"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095"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096"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097"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098"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099"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18"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19"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20"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21"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22"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23"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44"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56525" cy="3902908"/>
            <a:chOff x="936625" y="2140705"/>
            <a:chExt cx="7756525" cy="3902908"/>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nvGraphicFramePr>
          <p:xfrm>
            <a:off x="1019175" y="2795588"/>
            <a:ext cx="7673975" cy="3248025"/>
          </p:xfrm>
          <a:graphic>
            <a:graphicData uri="http://schemas.openxmlformats.org/presentationml/2006/ole">
              <mc:AlternateContent xmlns:mc="http://schemas.openxmlformats.org/markup-compatibility/2006">
                <mc:Choice xmlns:v="urn:schemas-microsoft-com:vml" Requires="v">
                  <p:oleObj spid="_x0000_s229392" name="Equation" r:id="rId4" imgW="3479760" imgH="1473120" progId="Equation.3">
                    <p:embed/>
                  </p:oleObj>
                </mc:Choice>
                <mc:Fallback>
                  <p:oleObj name="Equation" r:id="rId4" imgW="3479760" imgH="1473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2795588"/>
                          <a:ext cx="767397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3224759177"/>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68"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69"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70"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72"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180"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181"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182"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183"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184"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185"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186"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Lecture 22 </a:t>
            </a:r>
            <a:br>
              <a:rPr lang="sv-SE" dirty="0" smtClean="0"/>
            </a:br>
            <a:r>
              <a:rPr lang="sv-SE" smtClean="0"/>
              <a:t>	Class Lecture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70"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71"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it is in respect to A</a:t>
              </a:r>
              <a:r>
                <a:rPr lang="en-US" sz="2000" dirty="0" smtClean="0">
                  <a:latin typeface="Arial" pitchFamily="34" charset="0"/>
                  <a:cs typeface="Arial" pitchFamily="34" charset="0"/>
                </a:rPr>
                <a:t>; 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0"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4518024" y="2800727"/>
              <a:ext cx="3051175" cy="1077006"/>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391025"/>
            <a:ext cx="6324600" cy="2182813"/>
            <a:chOff x="936625" y="4475690"/>
            <a:chExt cx="6324600" cy="2182813"/>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2163904367"/>
                </p:ext>
              </p:extLst>
            </p:nvPr>
          </p:nvGraphicFramePr>
          <p:xfrm>
            <a:off x="4327525" y="4475690"/>
            <a:ext cx="2500313" cy="2182813"/>
          </p:xfrm>
          <a:graphic>
            <a:graphicData uri="http://schemas.openxmlformats.org/presentationml/2006/ole">
              <mc:AlternateContent xmlns:mc="http://schemas.openxmlformats.org/markup-compatibility/2006">
                <mc:Choice xmlns:v="urn:schemas-microsoft-com:vml" Requires="v">
                  <p:oleObj spid="_x0000_s217104" name="Equation" r:id="rId4" imgW="1104840" imgH="965160" progId="Equation.3">
                    <p:embed/>
                  </p:oleObj>
                </mc:Choice>
                <mc:Fallback>
                  <p:oleObj name="Equation" r:id="rId4" imgW="110484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4475690"/>
                          <a:ext cx="2500313" cy="218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24"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490" name="Equation" r:id="rId4" imgW="1257120" imgH="711000" progId="Equation.3">
                    <p:embed/>
                  </p:oleObj>
                </mc:Choice>
                <mc:Fallback>
                  <p:oleObj name="Equation" r:id="rId4" imgW="1257120" imgH="71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59897598"/>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491" name="Equation" r:id="rId6" imgW="2781000" imgH="723600" progId="Equation.3">
                  <p:embed/>
                </p:oleObj>
              </mc:Choice>
              <mc:Fallback>
                <p:oleObj name="Equation" r:id="rId6" imgW="2781000" imgH="723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492" name="Equation" r:id="rId8" imgW="1384200" imgH="228600" progId="Equation.3">
                    <p:embed/>
                  </p:oleObj>
                </mc:Choice>
                <mc:Fallback>
                  <p:oleObj name="Equation" r:id="rId8" imgW="1384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aphicFrame>
        <p:nvGraphicFramePr>
          <p:cNvPr id="231429" name="Object 5"/>
          <p:cNvGraphicFramePr>
            <a:graphicFrameLocks noChangeAspect="1"/>
          </p:cNvGraphicFramePr>
          <p:nvPr>
            <p:extLst>
              <p:ext uri="{D42A27DB-BD31-4B8C-83A1-F6EECF244321}">
                <p14:modId xmlns:p14="http://schemas.microsoft.com/office/powerpoint/2010/main" val="2968559028"/>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493"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86"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397119273"/>
              </p:ext>
            </p:extLst>
          </p:nvPr>
        </p:nvGraphicFramePr>
        <p:xfrm>
          <a:off x="1338263" y="2852738"/>
          <a:ext cx="7793037" cy="3725862"/>
        </p:xfrm>
        <a:graphic>
          <a:graphicData uri="http://schemas.openxmlformats.org/presentationml/2006/ole">
            <mc:AlternateContent xmlns:mc="http://schemas.openxmlformats.org/markup-compatibility/2006">
              <mc:Choice xmlns:v="urn:schemas-microsoft-com:vml" Requires="v">
                <p:oleObj spid="_x0000_s275487" name="Equation" r:id="rId6" imgW="3949560" imgH="1803240" progId="Equation.3">
                  <p:embed/>
                </p:oleObj>
              </mc:Choice>
              <mc:Fallback>
                <p:oleObj name="Equation" r:id="rId6" imgW="3949560" imgH="1803240" progId="Equation.3">
                  <p:embed/>
                  <p:pic>
                    <p:nvPicPr>
                      <p:cNvPr id="0" name="Picture 3"/>
                      <p:cNvPicPr>
                        <a:picLocks noChangeAspect="1" noChangeArrowheads="1"/>
                      </p:cNvPicPr>
                      <p:nvPr/>
                    </p:nvPicPr>
                    <p:blipFill>
                      <a:blip r:embed="rId7"/>
                      <a:srcRect/>
                      <a:stretch>
                        <a:fillRect/>
                      </a:stretch>
                    </p:blipFill>
                    <p:spPr bwMode="auto">
                      <a:xfrm>
                        <a:off x="1338263" y="2852738"/>
                        <a:ext cx="7793037" cy="372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10"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11"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821</TotalTime>
  <Words>726</Words>
  <Application>Microsoft Office PowerPoint</Application>
  <PresentationFormat>On-screen Show (4:3)</PresentationFormat>
  <Paragraphs>163</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Lecture_1_draft_yellow</vt:lpstr>
      <vt:lpstr>Microsoft Equation 3.0</vt:lpstr>
      <vt:lpstr>Equation</vt:lpstr>
      <vt:lpstr>Lecture 22</vt:lpstr>
      <vt:lpstr>Web Lecture 22  Class Lecture 18-Thursday 3/21/2013</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22   Class Lecture 18</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Shih, Albert</cp:lastModifiedBy>
  <cp:revision>42</cp:revision>
  <dcterms:created xsi:type="dcterms:W3CDTF">2010-08-03T20:52:39Z</dcterms:created>
  <dcterms:modified xsi:type="dcterms:W3CDTF">2013-03-05T08:22:55Z</dcterms:modified>
</cp:coreProperties>
</file>