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74" r:id="rId4"/>
    <p:sldId id="256" r:id="rId5"/>
    <p:sldId id="278" r:id="rId6"/>
    <p:sldId id="280" r:id="rId7"/>
    <p:sldId id="276" r:id="rId8"/>
    <p:sldId id="277" r:id="rId9"/>
    <p:sldId id="281" r:id="rId10"/>
    <p:sldId id="27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CB4B1-6552-4534-9928-3E087C311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893AE9-617D-4F5F-AD92-3FFF21C10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9B78A-58A3-4D14-BF77-7B34BA9EB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174F-4B27-48CD-AAC3-BB1A84667FD8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47B13-F1DB-4F54-B641-0279A8383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AB93D-FB56-416D-8D37-0F5A63551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4B97-44BC-4937-B4CA-7BA49B104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0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4FD9C-97AF-4B90-8AC1-14DDC6E76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DA9202-266B-47F1-A585-C26C583DEA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A5144-9180-46AA-8846-F23DB83E3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174F-4B27-48CD-AAC3-BB1A84667FD8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E86AE-FA43-41B5-B100-284212B1E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5732A-6B3C-4681-B536-AED80C7C4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4B97-44BC-4937-B4CA-7BA49B104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4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6091C2-1076-4C36-A756-2CC3B33C8E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AA350-C5AE-4432-9099-A5B7D7D47A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641C0-541C-4A45-9A4A-33E9F3A05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174F-4B27-48CD-AAC3-BB1A84667FD8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EBE60-7AE6-464A-8068-E2B2448FB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EFB4D-EE34-4DA1-9FDF-415EF6DE9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4B97-44BC-4937-B4CA-7BA49B104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20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9F3EE-EC9D-46B0-9C7C-DEB01B154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16752-8710-44F2-B5FF-5BF11D224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5FEC5-61A4-437D-B15D-6D2268A23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174F-4B27-48CD-AAC3-BB1A84667FD8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6BB73-1B4A-4A9A-9302-C2196BDF5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06FCA-E5E6-49EB-9BF8-0F31ECE6D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4B97-44BC-4937-B4CA-7BA49B104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76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68830-339E-45A5-A041-52936F8E3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20BF4-5EC0-466E-9C0E-5128A2B8B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41F43-54BF-4D89-A8C7-A2DD3ADB3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174F-4B27-48CD-AAC3-BB1A84667FD8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D4016-C51D-4D31-9A1E-CB66132B0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CC473-2CA8-492F-AB9A-D40B6A2C1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4B97-44BC-4937-B4CA-7BA49B104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4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B2F99-183A-4E8E-9847-5B1C286A4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5E629-8D11-44D7-AB2E-CEB088A930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C9F2DD-2F33-4E8A-ABF4-D2D76930A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4A40A0-C163-4B7E-A019-F378B8866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174F-4B27-48CD-AAC3-BB1A84667FD8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EC9741-97DE-4356-B72F-C16D36A16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17BD9-A530-4F1C-AEF7-9228440B2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4B97-44BC-4937-B4CA-7BA49B104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4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FB4AC-D5DE-4AE5-BEB6-4CC4E2607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4ED9C9-0AF9-4857-AFE0-7EAD2E94E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9C3CA-1BE9-45AF-A642-F31C5D690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4313AE-FA22-473A-B1A8-D639F81593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FE2906-595B-4D15-9E75-0648D085AF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4B5F74-8E98-4C78-9342-2001EE471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174F-4B27-48CD-AAC3-BB1A84667FD8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80D23F-F433-4720-8156-181BBF454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232876-E483-4A95-A5A9-246487C5D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4B97-44BC-4937-B4CA-7BA49B104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8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9EFBC-2CDF-4583-AE58-C376D17D3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2FCB2B-E6FE-4E5F-B7FF-D2CA154DF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174F-4B27-48CD-AAC3-BB1A84667FD8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94668F-BACC-4F66-B329-91223381A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451363-3300-4F40-8E37-2F30949BC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4B97-44BC-4937-B4CA-7BA49B104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246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65D86A-7656-41A1-B29B-8CB1DB1E7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174F-4B27-48CD-AAC3-BB1A84667FD8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03DE49-D796-40A2-B6F7-63A45BF79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D6F68B-CF97-4A2B-A43E-016CFF5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4B97-44BC-4937-B4CA-7BA49B104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65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6691E-C90A-4B41-A23F-3E3B63845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7450B-CA8F-45A0-8937-2B43A2B94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3F7710-891C-49DD-8009-9DD5329E82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70CCF6-D02E-40A0-95D2-A5245BBEA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174F-4B27-48CD-AAC3-BB1A84667FD8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D293C-64F8-439C-88F0-AF5B8A850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1D1DF4-E343-4D48-9B5C-285C6DA70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4B97-44BC-4937-B4CA-7BA49B104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5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74100-71A2-4954-A4AE-7F03CB14D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946DA1-B93E-4084-94AD-560A27BA44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C5C184-102D-4596-B1C9-ABF16B175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178B1-D51F-474B-9F8E-B10E2D261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174F-4B27-48CD-AAC3-BB1A84667FD8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42494F-4713-4E73-8DCF-8DB1A52C2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5CC186-7A85-4BB4-9C73-9E13E1862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4B97-44BC-4937-B4CA-7BA49B104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7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33F328-6F5E-49C7-BF27-D88F66CA2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44D45-3DB1-4DF9-AEF0-60F2EAE78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935E0-6DA8-4FC5-8AD1-74648C8BA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B174F-4B27-48CD-AAC3-BB1A84667FD8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C09EE-F9BA-45EA-A85D-66258C15EB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43271-27B2-4D16-8A09-3827F2527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F4B97-44BC-4937-B4CA-7BA49B104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9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536F8-9CE4-43BD-B15D-A0810DA835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5855"/>
            <a:ext cx="9240982" cy="1856509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you didn't learn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English class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95CBE2D-2507-449C-83E0-C3A21EA49A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1"/>
            <a:ext cx="9544050" cy="2190750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tabLst>
                <a:tab pos="4572000" algn="ctr"/>
                <a:tab pos="9767888" algn="r"/>
              </a:tabLs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Academy for Lifelong Learning,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Fall 2019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Lawler	Linguistics (Emeritus)	U of Michigan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1-3 pm,  Tuesdays October 15, 22, 29	Cruise Terminal</a:t>
            </a:r>
          </a:p>
        </p:txBody>
      </p:sp>
    </p:spTree>
    <p:extLst>
      <p:ext uri="{BB962C8B-B14F-4D97-AF65-F5344CB8AC3E}">
        <p14:creationId xmlns:p14="http://schemas.microsoft.com/office/powerpoint/2010/main" val="2532508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A092B-16BE-4B4C-8EC5-4DB926F93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5728" y="605118"/>
            <a:ext cx="7584143" cy="5768788"/>
          </a:xfrm>
        </p:spPr>
        <p:txBody>
          <a:bodyPr>
            <a:normAutofit lnSpcReduction="10000"/>
          </a:bodyPr>
          <a:lstStyle/>
          <a:p>
            <a:pPr marL="0" indent="0">
              <a:buNone/>
              <a:tabLst>
                <a:tab pos="5835650" algn="l"/>
              </a:tabLst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ðǝ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ɡret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ɡrin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rum	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ʃʒ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ʊɔæð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ðɛr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wǝz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ǝ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tɛlǝfon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ænd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ǝ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rɛd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bǝlun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ænd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ǝ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pɪkʃǝr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ǝv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ðǝ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dʒǝmpɪŋ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ovǝr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ðǝ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ænd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ðɛr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wǝr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lɪtl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bɛrz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sɪtɪŋ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ɔn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tʃɛrz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ænd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lɪtl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kɪtnz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ænd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ǝ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pɛr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ǝv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mɪtnz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5486400" algn="l"/>
              </a:tabLst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ænd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ǝ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lɪtl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toyhaws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ænd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ǝ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yǝŋ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maws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ænd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ǝ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ænd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ǝ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brǝʃ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ænd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ǝ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fʊl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ǝv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mhǝʃ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832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536F8-9CE4-43BD-B15D-A0810DA835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5855"/>
            <a:ext cx="9240982" cy="1856509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didn't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you learn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English class?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1EF1CF-2F74-459A-A83F-702DD86C36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563100" cy="2324100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tabLst>
                <a:tab pos="4572000" algn="ctr"/>
                <a:tab pos="9767888" algn="r"/>
              </a:tabLs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Academy for Lifelong Learning,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Fall 2019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dʒan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lɔlǝɹ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lɪŋɡwɪstɪks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ǝmɛɹǝtǝs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	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ǝv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mɪʃǝɡǝn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1-3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piyɛm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tuzdez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aktobǝɹ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15, 22, 29	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kruz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tǝɹmǝnǝl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481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2BAFE-0307-4A96-A938-4BB20BACC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Modern English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69E9591-B91A-4426-97C8-79DC6514EB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147" y="1212743"/>
            <a:ext cx="8220672" cy="5370619"/>
          </a:xfrm>
        </p:spPr>
      </p:pic>
    </p:spTree>
    <p:extLst>
      <p:ext uri="{BB962C8B-B14F-4D97-AF65-F5344CB8AC3E}">
        <p14:creationId xmlns:p14="http://schemas.microsoft.com/office/powerpoint/2010/main" val="3214820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0C176-8B21-4887-9643-4922F871F7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2D79EE-5539-48AC-A0B1-D7B043E103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7AC25F-81DC-4B86-BD22-A962A9B22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675" y="609936"/>
            <a:ext cx="7365416" cy="563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719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A092B-16BE-4B4C-8EC5-4DB926F93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342" y="1842246"/>
            <a:ext cx="9708776" cy="4531659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5835650" algn="l"/>
              </a:tabLst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ðǝ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ɡret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ɡrin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rum	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ðɛr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wǝz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ǝ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tɛlǝfon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ænd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ǝ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rɛd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bǝlun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ænd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ǝ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pɪkʃǝr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ǝv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ðǝ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dʒǝmpɪŋ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ovǝr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ðǝ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ænd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ðɛr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wǝr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lɪtl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bɛrz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sɪtɪŋ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ɔn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tʃɛrz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62A705-316B-4BCF-8508-832DEC7596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5540" y="1546150"/>
            <a:ext cx="3792071" cy="3506856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E713D9D-7BB2-427D-BA9D-8E2090CDF792}"/>
              </a:ext>
            </a:extLst>
          </p:cNvPr>
          <p:cNvCxnSpPr>
            <a:cxnSpLocks/>
          </p:cNvCxnSpPr>
          <p:nvPr/>
        </p:nvCxnSpPr>
        <p:spPr>
          <a:xfrm>
            <a:off x="7059706" y="1842246"/>
            <a:ext cx="0" cy="3039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709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4EE2E-41FD-4B00-A9AF-EB15C9975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353" y="1156447"/>
            <a:ext cx="10515600" cy="4545106"/>
          </a:xfrm>
        </p:spPr>
        <p:txBody>
          <a:bodyPr/>
          <a:lstStyle/>
          <a:p>
            <a:pPr algn="ctr"/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ænd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ǝ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kwayǝt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old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ledi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wǝz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wɪspǝrɪŋ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hǝʃ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327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B86ED2E-FFE7-4D8A-A085-6CDB6BAE98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393" y="1056288"/>
            <a:ext cx="9869214" cy="5801711"/>
          </a:xfr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3151735-EB94-4298-9468-BBDCA52A646F}"/>
              </a:ext>
            </a:extLst>
          </p:cNvPr>
          <p:cNvSpPr txBox="1">
            <a:spLocks/>
          </p:cNvSpPr>
          <p:nvPr/>
        </p:nvSpPr>
        <p:spPr>
          <a:xfrm>
            <a:off x="838200" y="1"/>
            <a:ext cx="10515600" cy="10562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English Great Vowel Shift</a:t>
            </a:r>
          </a:p>
        </p:txBody>
      </p:sp>
    </p:spTree>
    <p:extLst>
      <p:ext uri="{BB962C8B-B14F-4D97-AF65-F5344CB8AC3E}">
        <p14:creationId xmlns:p14="http://schemas.microsoft.com/office/powerpoint/2010/main" val="1391345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538E11E-6B92-42F3-B18E-AE7D51E4AF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813" y="1261240"/>
            <a:ext cx="9522373" cy="5312979"/>
          </a:xfr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111D1B1-1BA3-4BF6-B8D1-2BAA8B049F5A}"/>
              </a:ext>
            </a:extLst>
          </p:cNvPr>
          <p:cNvSpPr txBox="1">
            <a:spLocks/>
          </p:cNvSpPr>
          <p:nvPr/>
        </p:nvSpPr>
        <p:spPr>
          <a:xfrm>
            <a:off x="838200" y="1"/>
            <a:ext cx="10515600" cy="10562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English Great Vowel Shift</a:t>
            </a:r>
          </a:p>
        </p:txBody>
      </p:sp>
    </p:spTree>
    <p:extLst>
      <p:ext uri="{BB962C8B-B14F-4D97-AF65-F5344CB8AC3E}">
        <p14:creationId xmlns:p14="http://schemas.microsoft.com/office/powerpoint/2010/main" val="3886635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A092B-16BE-4B4C-8EC5-4DB926F93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5728" y="605118"/>
            <a:ext cx="7584143" cy="5768788"/>
          </a:xfrm>
        </p:spPr>
        <p:txBody>
          <a:bodyPr>
            <a:normAutofit lnSpcReduction="10000"/>
          </a:bodyPr>
          <a:lstStyle/>
          <a:p>
            <a:pPr marL="0" indent="0">
              <a:buNone/>
              <a:tabLst>
                <a:tab pos="5835650" algn="l"/>
              </a:tabLst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ðǝ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ɡret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ɡrin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rum	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ðɛr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wǝz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ǝ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tɛlǝfon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ænd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ǝ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rɛd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bǝlun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ænd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ǝ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pɪkʃǝr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ǝv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ðǝ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dʒǝmpɪŋ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ovǝr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ðǝ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ænd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ðɛr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wǝr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lɪtl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bɛrz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sɪtɪŋ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ɔn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tʃɛrz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ænd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lɪtl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kɪtnz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ænd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ǝ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pɛr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ǝv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mɪtnz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5486400" algn="l"/>
              </a:tabLst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ænd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ǝ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lɪtl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toyhaws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ænd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ǝ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yǝŋ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maws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ænd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ǝ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ænd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ǝ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brǝʃ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ænd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ǝ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fʊl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ǝv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mhǝʃ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2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2976</TotalTime>
  <Words>40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What you didn't learn  in English class</vt:lpstr>
      <vt:lpstr>What didn't you learn  in English class?</vt:lpstr>
      <vt:lpstr>Modern English</vt:lpstr>
      <vt:lpstr>PowerPoint Presentation</vt:lpstr>
      <vt:lpstr>PowerPoint Presentation</vt:lpstr>
      <vt:lpstr>ænd ǝ kwayǝt old ledi   hu wǝz wɪspǝrɪŋ hǝʃ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Lawler</dc:creator>
  <cp:lastModifiedBy>John Lawler</cp:lastModifiedBy>
  <cp:revision>12</cp:revision>
  <dcterms:created xsi:type="dcterms:W3CDTF">2019-10-01T20:29:57Z</dcterms:created>
  <dcterms:modified xsi:type="dcterms:W3CDTF">2019-10-29T02:15:32Z</dcterms:modified>
</cp:coreProperties>
</file>